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"/>
  </p:notesMasterIdLst>
  <p:sldIdLst>
    <p:sldId id="257" r:id="rId2"/>
    <p:sldId id="259" r:id="rId3"/>
    <p:sldId id="258" r:id="rId4"/>
    <p:sldId id="260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92AA6"/>
    <a:srgbClr val="3373C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568AF9A-1E9B-7047-AF6B-7E42E0D501D9}" v="50" dt="2024-06-21T22:48:48.64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7"/>
    <p:restoredTop sz="94692"/>
  </p:normalViewPr>
  <p:slideViewPr>
    <p:cSldViewPr snapToGrid="0">
      <p:cViewPr>
        <p:scale>
          <a:sx n="90" d="100"/>
          <a:sy n="90" d="100"/>
        </p:scale>
        <p:origin x="472" y="7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12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microsoft.com/office/2016/11/relationships/changesInfo" Target="changesInfos/changesInfo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egier, Peter J" userId="0e6fdf28-0650-4a12-be1b-e387ca74a288" providerId="ADAL" clId="{A568AF9A-1E9B-7047-AF6B-7E42E0D501D9}"/>
    <pc:docChg chg="undo redo custSel addSld modSld">
      <pc:chgData name="Regier, Peter J" userId="0e6fdf28-0650-4a12-be1b-e387ca74a288" providerId="ADAL" clId="{A568AF9A-1E9B-7047-AF6B-7E42E0D501D9}" dt="2024-06-21T22:48:48.647" v="842"/>
      <pc:docMkLst>
        <pc:docMk/>
      </pc:docMkLst>
      <pc:sldChg chg="addSp delSp modSp mod">
        <pc:chgData name="Regier, Peter J" userId="0e6fdf28-0650-4a12-be1b-e387ca74a288" providerId="ADAL" clId="{A568AF9A-1E9B-7047-AF6B-7E42E0D501D9}" dt="2024-06-21T22:30:54.751" v="3" actId="478"/>
        <pc:sldMkLst>
          <pc:docMk/>
          <pc:sldMk cId="3821927008" sldId="257"/>
        </pc:sldMkLst>
        <pc:spChg chg="add del">
          <ac:chgData name="Regier, Peter J" userId="0e6fdf28-0650-4a12-be1b-e387ca74a288" providerId="ADAL" clId="{A568AF9A-1E9B-7047-AF6B-7E42E0D501D9}" dt="2024-06-21T22:30:54.751" v="3" actId="478"/>
          <ac:spMkLst>
            <pc:docMk/>
            <pc:sldMk cId="3821927008" sldId="257"/>
            <ac:spMk id="8" creationId="{874216B3-D1B5-D7DC-5D74-9B3772410FFD}"/>
          </ac:spMkLst>
        </pc:spChg>
        <pc:picChg chg="mod">
          <ac:chgData name="Regier, Peter J" userId="0e6fdf28-0650-4a12-be1b-e387ca74a288" providerId="ADAL" clId="{A568AF9A-1E9B-7047-AF6B-7E42E0D501D9}" dt="2024-06-21T22:30:54.119" v="2" actId="1076"/>
          <ac:picMkLst>
            <pc:docMk/>
            <pc:sldMk cId="3821927008" sldId="257"/>
            <ac:picMk id="4" creationId="{48519C75-3BC3-4D4E-BD30-72FEAA83646C}"/>
          </ac:picMkLst>
        </pc:picChg>
      </pc:sldChg>
      <pc:sldChg chg="addSp delSp modSp add mod">
        <pc:chgData name="Regier, Peter J" userId="0e6fdf28-0650-4a12-be1b-e387ca74a288" providerId="ADAL" clId="{A568AF9A-1E9B-7047-AF6B-7E42E0D501D9}" dt="2024-06-21T22:48:39.469" v="840" actId="1035"/>
        <pc:sldMkLst>
          <pc:docMk/>
          <pc:sldMk cId="1706466190" sldId="259"/>
        </pc:sldMkLst>
        <pc:spChg chg="mod">
          <ac:chgData name="Regier, Peter J" userId="0e6fdf28-0650-4a12-be1b-e387ca74a288" providerId="ADAL" clId="{A568AF9A-1E9B-7047-AF6B-7E42E0D501D9}" dt="2024-06-21T22:41:12.487" v="667" actId="1076"/>
          <ac:spMkLst>
            <pc:docMk/>
            <pc:sldMk cId="1706466190" sldId="259"/>
            <ac:spMk id="5" creationId="{1A53163C-590A-5E78-AC7D-4A80D8A52E30}"/>
          </ac:spMkLst>
        </pc:spChg>
        <pc:spChg chg="mod">
          <ac:chgData name="Regier, Peter J" userId="0e6fdf28-0650-4a12-be1b-e387ca74a288" providerId="ADAL" clId="{A568AF9A-1E9B-7047-AF6B-7E42E0D501D9}" dt="2024-06-21T22:39:26.346" v="602" actId="1038"/>
          <ac:spMkLst>
            <pc:docMk/>
            <pc:sldMk cId="1706466190" sldId="259"/>
            <ac:spMk id="6" creationId="{2DCB7502-19D9-82CF-310B-79964758E53A}"/>
          </ac:spMkLst>
        </pc:spChg>
        <pc:spChg chg="mod">
          <ac:chgData name="Regier, Peter J" userId="0e6fdf28-0650-4a12-be1b-e387ca74a288" providerId="ADAL" clId="{A568AF9A-1E9B-7047-AF6B-7E42E0D501D9}" dt="2024-06-21T22:39:30.280" v="608" actId="1037"/>
          <ac:spMkLst>
            <pc:docMk/>
            <pc:sldMk cId="1706466190" sldId="259"/>
            <ac:spMk id="7" creationId="{DB674557-161A-D94F-3947-16D9ED72C5AF}"/>
          </ac:spMkLst>
        </pc:spChg>
        <pc:spChg chg="del">
          <ac:chgData name="Regier, Peter J" userId="0e6fdf28-0650-4a12-be1b-e387ca74a288" providerId="ADAL" clId="{A568AF9A-1E9B-7047-AF6B-7E42E0D501D9}" dt="2024-06-21T22:30:59.674" v="5" actId="478"/>
          <ac:spMkLst>
            <pc:docMk/>
            <pc:sldMk cId="1706466190" sldId="259"/>
            <ac:spMk id="8" creationId="{874216B3-D1B5-D7DC-5D74-9B3772410FFD}"/>
          </ac:spMkLst>
        </pc:spChg>
        <pc:spChg chg="del">
          <ac:chgData name="Regier, Peter J" userId="0e6fdf28-0650-4a12-be1b-e387ca74a288" providerId="ADAL" clId="{A568AF9A-1E9B-7047-AF6B-7E42E0D501D9}" dt="2024-06-21T22:32:03.464" v="106" actId="478"/>
          <ac:spMkLst>
            <pc:docMk/>
            <pc:sldMk cId="1706466190" sldId="259"/>
            <ac:spMk id="12" creationId="{91284B56-3DDA-297C-9129-025C3908F1BD}"/>
          </ac:spMkLst>
        </pc:spChg>
        <pc:spChg chg="add del mod">
          <ac:chgData name="Regier, Peter J" userId="0e6fdf28-0650-4a12-be1b-e387ca74a288" providerId="ADAL" clId="{A568AF9A-1E9B-7047-AF6B-7E42E0D501D9}" dt="2024-06-21T22:43:28.319" v="738" actId="478"/>
          <ac:spMkLst>
            <pc:docMk/>
            <pc:sldMk cId="1706466190" sldId="259"/>
            <ac:spMk id="15" creationId="{672BE536-574B-957D-F956-0F92227FC89B}"/>
          </ac:spMkLst>
        </pc:spChg>
        <pc:spChg chg="add mod">
          <ac:chgData name="Regier, Peter J" userId="0e6fdf28-0650-4a12-be1b-e387ca74a288" providerId="ADAL" clId="{A568AF9A-1E9B-7047-AF6B-7E42E0D501D9}" dt="2024-06-21T22:48:39.469" v="840" actId="1035"/>
          <ac:spMkLst>
            <pc:docMk/>
            <pc:sldMk cId="1706466190" sldId="259"/>
            <ac:spMk id="16" creationId="{0F37A5DA-0FB7-44C2-43AB-D527830BD661}"/>
          </ac:spMkLst>
        </pc:spChg>
        <pc:spChg chg="mod">
          <ac:chgData name="Regier, Peter J" userId="0e6fdf28-0650-4a12-be1b-e387ca74a288" providerId="ADAL" clId="{A568AF9A-1E9B-7047-AF6B-7E42E0D501D9}" dt="2024-06-21T22:41:35.435" v="670" actId="14100"/>
          <ac:spMkLst>
            <pc:docMk/>
            <pc:sldMk cId="1706466190" sldId="259"/>
            <ac:spMk id="17" creationId="{E604EF5A-1FE7-7004-7C5E-B901E0DD6AA6}"/>
          </ac:spMkLst>
        </pc:spChg>
        <pc:spChg chg="add del mod">
          <ac:chgData name="Regier, Peter J" userId="0e6fdf28-0650-4a12-be1b-e387ca74a288" providerId="ADAL" clId="{A568AF9A-1E9B-7047-AF6B-7E42E0D501D9}" dt="2024-06-21T22:47:45.443" v="806" actId="478"/>
          <ac:spMkLst>
            <pc:docMk/>
            <pc:sldMk cId="1706466190" sldId="259"/>
            <ac:spMk id="19" creationId="{24F31B14-A9EB-ED54-36B1-37345EFDDA2F}"/>
          </ac:spMkLst>
        </pc:spChg>
        <pc:spChg chg="add del mod">
          <ac:chgData name="Regier, Peter J" userId="0e6fdf28-0650-4a12-be1b-e387ca74a288" providerId="ADAL" clId="{A568AF9A-1E9B-7047-AF6B-7E42E0D501D9}" dt="2024-06-21T22:46:36.284" v="795" actId="478"/>
          <ac:spMkLst>
            <pc:docMk/>
            <pc:sldMk cId="1706466190" sldId="259"/>
            <ac:spMk id="20" creationId="{9857AA93-E555-B4CA-0680-B220B9CBD027}"/>
          </ac:spMkLst>
        </pc:spChg>
        <pc:spChg chg="del">
          <ac:chgData name="Regier, Peter J" userId="0e6fdf28-0650-4a12-be1b-e387ca74a288" providerId="ADAL" clId="{A568AF9A-1E9B-7047-AF6B-7E42E0D501D9}" dt="2024-06-21T22:32:01.883" v="105" actId="478"/>
          <ac:spMkLst>
            <pc:docMk/>
            <pc:sldMk cId="1706466190" sldId="259"/>
            <ac:spMk id="22" creationId="{939C77F9-9C43-F719-9D29-1B940EC7D7C7}"/>
          </ac:spMkLst>
        </pc:spChg>
        <pc:spChg chg="del">
          <ac:chgData name="Regier, Peter J" userId="0e6fdf28-0650-4a12-be1b-e387ca74a288" providerId="ADAL" clId="{A568AF9A-1E9B-7047-AF6B-7E42E0D501D9}" dt="2024-06-21T22:31:54.933" v="103" actId="478"/>
          <ac:spMkLst>
            <pc:docMk/>
            <pc:sldMk cId="1706466190" sldId="259"/>
            <ac:spMk id="23" creationId="{A8193FBF-FEF7-2407-438F-4483923AA530}"/>
          </ac:spMkLst>
        </pc:spChg>
        <pc:spChg chg="mod">
          <ac:chgData name="Regier, Peter J" userId="0e6fdf28-0650-4a12-be1b-e387ca74a288" providerId="ADAL" clId="{A568AF9A-1E9B-7047-AF6B-7E42E0D501D9}" dt="2024-06-21T22:45:11.725" v="770" actId="14100"/>
          <ac:spMkLst>
            <pc:docMk/>
            <pc:sldMk cId="1706466190" sldId="259"/>
            <ac:spMk id="24" creationId="{BE987C9A-664E-450F-845C-32B571A2492A}"/>
          </ac:spMkLst>
        </pc:spChg>
        <pc:spChg chg="mod topLvl">
          <ac:chgData name="Regier, Peter J" userId="0e6fdf28-0650-4a12-be1b-e387ca74a288" providerId="ADAL" clId="{A568AF9A-1E9B-7047-AF6B-7E42E0D501D9}" dt="2024-06-21T22:44:56.042" v="765" actId="1076"/>
          <ac:spMkLst>
            <pc:docMk/>
            <pc:sldMk cId="1706466190" sldId="259"/>
            <ac:spMk id="25" creationId="{1E5C4935-B560-189C-DB12-40B4E2B02324}"/>
          </ac:spMkLst>
        </pc:spChg>
        <pc:spChg chg="mod">
          <ac:chgData name="Regier, Peter J" userId="0e6fdf28-0650-4a12-be1b-e387ca74a288" providerId="ADAL" clId="{A568AF9A-1E9B-7047-AF6B-7E42E0D501D9}" dt="2024-06-21T22:42:51.770" v="697" actId="20577"/>
          <ac:spMkLst>
            <pc:docMk/>
            <pc:sldMk cId="1706466190" sldId="259"/>
            <ac:spMk id="27" creationId="{57065952-48A6-BE4D-CEC1-0760BBE14241}"/>
          </ac:spMkLst>
        </pc:spChg>
        <pc:spChg chg="add del">
          <ac:chgData name="Regier, Peter J" userId="0e6fdf28-0650-4a12-be1b-e387ca74a288" providerId="ADAL" clId="{A568AF9A-1E9B-7047-AF6B-7E42E0D501D9}" dt="2024-06-21T22:47:04.235" v="799" actId="478"/>
          <ac:spMkLst>
            <pc:docMk/>
            <pc:sldMk cId="1706466190" sldId="259"/>
            <ac:spMk id="28" creationId="{14B3C820-AF7A-EC37-33A1-964973C02EC9}"/>
          </ac:spMkLst>
        </pc:spChg>
        <pc:spChg chg="mod topLvl">
          <ac:chgData name="Regier, Peter J" userId="0e6fdf28-0650-4a12-be1b-e387ca74a288" providerId="ADAL" clId="{A568AF9A-1E9B-7047-AF6B-7E42E0D501D9}" dt="2024-06-21T22:44:44.190" v="763" actId="164"/>
          <ac:spMkLst>
            <pc:docMk/>
            <pc:sldMk cId="1706466190" sldId="259"/>
            <ac:spMk id="29" creationId="{29B5B9DF-D009-9EE1-50E4-1DF379C214EB}"/>
          </ac:spMkLst>
        </pc:spChg>
        <pc:spChg chg="add del">
          <ac:chgData name="Regier, Peter J" userId="0e6fdf28-0650-4a12-be1b-e387ca74a288" providerId="ADAL" clId="{A568AF9A-1E9B-7047-AF6B-7E42E0D501D9}" dt="2024-06-21T22:47:18.555" v="801" actId="478"/>
          <ac:spMkLst>
            <pc:docMk/>
            <pc:sldMk cId="1706466190" sldId="259"/>
            <ac:spMk id="30" creationId="{2077BFF4-FB61-22F9-767F-4B8BC7892D30}"/>
          </ac:spMkLst>
        </pc:spChg>
        <pc:spChg chg="add del">
          <ac:chgData name="Regier, Peter J" userId="0e6fdf28-0650-4a12-be1b-e387ca74a288" providerId="ADAL" clId="{A568AF9A-1E9B-7047-AF6B-7E42E0D501D9}" dt="2024-06-21T22:47:30.326" v="803" actId="478"/>
          <ac:spMkLst>
            <pc:docMk/>
            <pc:sldMk cId="1706466190" sldId="259"/>
            <ac:spMk id="31" creationId="{4383C7F7-576C-F00C-6F83-98E390769D86}"/>
          </ac:spMkLst>
        </pc:spChg>
        <pc:spChg chg="add mod">
          <ac:chgData name="Regier, Peter J" userId="0e6fdf28-0650-4a12-be1b-e387ca74a288" providerId="ADAL" clId="{A568AF9A-1E9B-7047-AF6B-7E42E0D501D9}" dt="2024-06-21T22:48:39.469" v="840" actId="1035"/>
          <ac:spMkLst>
            <pc:docMk/>
            <pc:sldMk cId="1706466190" sldId="259"/>
            <ac:spMk id="32" creationId="{89857E06-1FA4-9254-10E0-D2EFEEB678CD}"/>
          </ac:spMkLst>
        </pc:spChg>
        <pc:spChg chg="mod topLvl">
          <ac:chgData name="Regier, Peter J" userId="0e6fdf28-0650-4a12-be1b-e387ca74a288" providerId="ADAL" clId="{A568AF9A-1E9B-7047-AF6B-7E42E0D501D9}" dt="2024-06-21T22:44:56.042" v="765" actId="1076"/>
          <ac:spMkLst>
            <pc:docMk/>
            <pc:sldMk cId="1706466190" sldId="259"/>
            <ac:spMk id="53" creationId="{868B0FE5-64A5-78AC-8A72-EF770730025D}"/>
          </ac:spMkLst>
        </pc:spChg>
        <pc:spChg chg="mod topLvl">
          <ac:chgData name="Regier, Peter J" userId="0e6fdf28-0650-4a12-be1b-e387ca74a288" providerId="ADAL" clId="{A568AF9A-1E9B-7047-AF6B-7E42E0D501D9}" dt="2024-06-21T22:44:56.042" v="765" actId="1076"/>
          <ac:spMkLst>
            <pc:docMk/>
            <pc:sldMk cId="1706466190" sldId="259"/>
            <ac:spMk id="55" creationId="{38B056D2-24B7-D42D-07AC-56BAFD1FD19F}"/>
          </ac:spMkLst>
        </pc:spChg>
        <pc:spChg chg="mod topLvl">
          <ac:chgData name="Regier, Peter J" userId="0e6fdf28-0650-4a12-be1b-e387ca74a288" providerId="ADAL" clId="{A568AF9A-1E9B-7047-AF6B-7E42E0D501D9}" dt="2024-06-21T22:45:21.892" v="773" actId="1076"/>
          <ac:spMkLst>
            <pc:docMk/>
            <pc:sldMk cId="1706466190" sldId="259"/>
            <ac:spMk id="60" creationId="{7F4D36CC-E793-599B-2893-A76171CF9374}"/>
          </ac:spMkLst>
        </pc:spChg>
        <pc:spChg chg="mod topLvl">
          <ac:chgData name="Regier, Peter J" userId="0e6fdf28-0650-4a12-be1b-e387ca74a288" providerId="ADAL" clId="{A568AF9A-1E9B-7047-AF6B-7E42E0D501D9}" dt="2024-06-21T22:45:40.625" v="782" actId="1036"/>
          <ac:spMkLst>
            <pc:docMk/>
            <pc:sldMk cId="1706466190" sldId="259"/>
            <ac:spMk id="1027" creationId="{4040A2F8-1478-1DD2-8D92-C01F57A5EF40}"/>
          </ac:spMkLst>
        </pc:spChg>
        <pc:spChg chg="del mod">
          <ac:chgData name="Regier, Peter J" userId="0e6fdf28-0650-4a12-be1b-e387ca74a288" providerId="ADAL" clId="{A568AF9A-1E9B-7047-AF6B-7E42E0D501D9}" dt="2024-06-21T22:37:06.935" v="387" actId="478"/>
          <ac:spMkLst>
            <pc:docMk/>
            <pc:sldMk cId="1706466190" sldId="259"/>
            <ac:spMk id="1029" creationId="{410F2E25-F1EC-00DF-90D1-72519AAE3C49}"/>
          </ac:spMkLst>
        </pc:spChg>
        <pc:spChg chg="mod topLvl">
          <ac:chgData name="Regier, Peter J" userId="0e6fdf28-0650-4a12-be1b-e387ca74a288" providerId="ADAL" clId="{A568AF9A-1E9B-7047-AF6B-7E42E0D501D9}" dt="2024-06-21T22:45:50.162" v="784" actId="1076"/>
          <ac:spMkLst>
            <pc:docMk/>
            <pc:sldMk cId="1706466190" sldId="259"/>
            <ac:spMk id="1030" creationId="{DE39F94B-492D-30D0-B4BA-01B41A67D230}"/>
          </ac:spMkLst>
        </pc:spChg>
        <pc:spChg chg="mod">
          <ac:chgData name="Regier, Peter J" userId="0e6fdf28-0650-4a12-be1b-e387ca74a288" providerId="ADAL" clId="{A568AF9A-1E9B-7047-AF6B-7E42E0D501D9}" dt="2024-06-21T22:41:19.253" v="669" actId="1076"/>
          <ac:spMkLst>
            <pc:docMk/>
            <pc:sldMk cId="1706466190" sldId="259"/>
            <ac:spMk id="1031" creationId="{8A43CD22-8852-9CA5-2C71-2B6C10E95905}"/>
          </ac:spMkLst>
        </pc:spChg>
        <pc:spChg chg="del">
          <ac:chgData name="Regier, Peter J" userId="0e6fdf28-0650-4a12-be1b-e387ca74a288" providerId="ADAL" clId="{A568AF9A-1E9B-7047-AF6B-7E42E0D501D9}" dt="2024-06-21T22:35:12.896" v="281" actId="478"/>
          <ac:spMkLst>
            <pc:docMk/>
            <pc:sldMk cId="1706466190" sldId="259"/>
            <ac:spMk id="1035" creationId="{3194DD3C-2713-F5BF-8D3E-FBCBDFE1772C}"/>
          </ac:spMkLst>
        </pc:spChg>
        <pc:spChg chg="mod">
          <ac:chgData name="Regier, Peter J" userId="0e6fdf28-0650-4a12-be1b-e387ca74a288" providerId="ADAL" clId="{A568AF9A-1E9B-7047-AF6B-7E42E0D501D9}" dt="2024-06-21T22:32:58.799" v="126" actId="164"/>
          <ac:spMkLst>
            <pc:docMk/>
            <pc:sldMk cId="1706466190" sldId="259"/>
            <ac:spMk id="1038" creationId="{D1EC4373-7A09-C56D-5481-CB2ECC78322A}"/>
          </ac:spMkLst>
        </pc:spChg>
        <pc:grpChg chg="add mod">
          <ac:chgData name="Regier, Peter J" userId="0e6fdf28-0650-4a12-be1b-e387ca74a288" providerId="ADAL" clId="{A568AF9A-1E9B-7047-AF6B-7E42E0D501D9}" dt="2024-06-21T22:33:03.039" v="127" actId="1076"/>
          <ac:grpSpMkLst>
            <pc:docMk/>
            <pc:sldMk cId="1706466190" sldId="259"/>
            <ac:grpSpMk id="9" creationId="{5B41F510-6CB7-DC2C-F13C-085C6DBF25E6}"/>
          </ac:grpSpMkLst>
        </pc:grpChg>
        <pc:grpChg chg="add del mod">
          <ac:chgData name="Regier, Peter J" userId="0e6fdf28-0650-4a12-be1b-e387ca74a288" providerId="ADAL" clId="{A568AF9A-1E9B-7047-AF6B-7E42E0D501D9}" dt="2024-06-21T22:44:36.993" v="762" actId="165"/>
          <ac:grpSpMkLst>
            <pc:docMk/>
            <pc:sldMk cId="1706466190" sldId="259"/>
            <ac:grpSpMk id="10" creationId="{D26F5E27-257A-F033-3491-353C7944F0EE}"/>
          </ac:grpSpMkLst>
        </pc:grpChg>
        <pc:grpChg chg="add mod">
          <ac:chgData name="Regier, Peter J" userId="0e6fdf28-0650-4a12-be1b-e387ca74a288" providerId="ADAL" clId="{A568AF9A-1E9B-7047-AF6B-7E42E0D501D9}" dt="2024-06-21T22:45:45.626" v="783" actId="1076"/>
          <ac:grpSpMkLst>
            <pc:docMk/>
            <pc:sldMk cId="1706466190" sldId="259"/>
            <ac:grpSpMk id="18" creationId="{E8241FF9-998A-2715-7050-BC20AA00BBEF}"/>
          </ac:grpSpMkLst>
        </pc:grpChg>
        <pc:picChg chg="mod">
          <ac:chgData name="Regier, Peter J" userId="0e6fdf28-0650-4a12-be1b-e387ca74a288" providerId="ADAL" clId="{A568AF9A-1E9B-7047-AF6B-7E42E0D501D9}" dt="2024-06-21T22:40:59.031" v="662" actId="1037"/>
          <ac:picMkLst>
            <pc:docMk/>
            <pc:sldMk cId="1706466190" sldId="259"/>
            <ac:picMk id="2" creationId="{2C5BC93B-7182-9DF1-B513-F29304AB254D}"/>
          </ac:picMkLst>
        </pc:picChg>
        <pc:picChg chg="mod">
          <ac:chgData name="Regier, Peter J" userId="0e6fdf28-0650-4a12-be1b-e387ca74a288" providerId="ADAL" clId="{A568AF9A-1E9B-7047-AF6B-7E42E0D501D9}" dt="2024-06-21T22:39:26.346" v="602" actId="1038"/>
          <ac:picMkLst>
            <pc:docMk/>
            <pc:sldMk cId="1706466190" sldId="259"/>
            <ac:picMk id="3" creationId="{826C775B-2E40-DAFB-001D-1495E0693CA0}"/>
          </ac:picMkLst>
        </pc:picChg>
        <pc:picChg chg="mod">
          <ac:chgData name="Regier, Peter J" userId="0e6fdf28-0650-4a12-be1b-e387ca74a288" providerId="ADAL" clId="{A568AF9A-1E9B-7047-AF6B-7E42E0D501D9}" dt="2024-06-21T22:41:13.808" v="668" actId="1036"/>
          <ac:picMkLst>
            <pc:docMk/>
            <pc:sldMk cId="1706466190" sldId="259"/>
            <ac:picMk id="4" creationId="{48519C75-3BC3-4D4E-BD30-72FEAA83646C}"/>
          </ac:picMkLst>
        </pc:picChg>
        <pc:picChg chg="mod topLvl">
          <ac:chgData name="Regier, Peter J" userId="0e6fdf28-0650-4a12-be1b-e387ca74a288" providerId="ADAL" clId="{A568AF9A-1E9B-7047-AF6B-7E42E0D501D9}" dt="2024-06-21T22:44:56.042" v="765" actId="1076"/>
          <ac:picMkLst>
            <pc:docMk/>
            <pc:sldMk cId="1706466190" sldId="259"/>
            <ac:picMk id="1026" creationId="{99B5DD62-0396-C7BA-0D17-CBD9F927D8AD}"/>
          </ac:picMkLst>
        </pc:picChg>
        <pc:picChg chg="mod topLvl">
          <ac:chgData name="Regier, Peter J" userId="0e6fdf28-0650-4a12-be1b-e387ca74a288" providerId="ADAL" clId="{A568AF9A-1E9B-7047-AF6B-7E42E0D501D9}" dt="2024-06-21T22:44:56.042" v="765" actId="1076"/>
          <ac:picMkLst>
            <pc:docMk/>
            <pc:sldMk cId="1706466190" sldId="259"/>
            <ac:picMk id="1028" creationId="{157ECEA6-5BEA-AFEC-EFD3-631183BBA267}"/>
          </ac:picMkLst>
        </pc:picChg>
        <pc:picChg chg="mod topLvl">
          <ac:chgData name="Regier, Peter J" userId="0e6fdf28-0650-4a12-be1b-e387ca74a288" providerId="ADAL" clId="{A568AF9A-1E9B-7047-AF6B-7E42E0D501D9}" dt="2024-06-21T22:45:25.477" v="774" actId="1076"/>
          <ac:picMkLst>
            <pc:docMk/>
            <pc:sldMk cId="1706466190" sldId="259"/>
            <ac:picMk id="1036" creationId="{935B434A-AEE7-6059-9720-A082DDE949BC}"/>
          </ac:picMkLst>
        </pc:picChg>
        <pc:picChg chg="mod">
          <ac:chgData name="Regier, Peter J" userId="0e6fdf28-0650-4a12-be1b-e387ca74a288" providerId="ADAL" clId="{A568AF9A-1E9B-7047-AF6B-7E42E0D501D9}" dt="2024-06-21T22:32:58.799" v="126" actId="164"/>
          <ac:picMkLst>
            <pc:docMk/>
            <pc:sldMk cId="1706466190" sldId="259"/>
            <ac:picMk id="1041" creationId="{CA9CC31F-0DC9-55EA-1F52-5BF72A2ECDC9}"/>
          </ac:picMkLst>
        </pc:picChg>
        <pc:picChg chg="mod topLvl">
          <ac:chgData name="Regier, Peter J" userId="0e6fdf28-0650-4a12-be1b-e387ca74a288" providerId="ADAL" clId="{A568AF9A-1E9B-7047-AF6B-7E42E0D501D9}" dt="2024-06-21T22:44:44.190" v="763" actId="164"/>
          <ac:picMkLst>
            <pc:docMk/>
            <pc:sldMk cId="1706466190" sldId="259"/>
            <ac:picMk id="1044" creationId="{2C95FD33-639E-2870-C854-D33729CBC06A}"/>
          </ac:picMkLst>
        </pc:picChg>
        <pc:cxnChg chg="add mod">
          <ac:chgData name="Regier, Peter J" userId="0e6fdf28-0650-4a12-be1b-e387ca74a288" providerId="ADAL" clId="{A568AF9A-1E9B-7047-AF6B-7E42E0D501D9}" dt="2024-06-21T22:41:53.261" v="673" actId="167"/>
          <ac:cxnSpMkLst>
            <pc:docMk/>
            <pc:sldMk cId="1706466190" sldId="259"/>
            <ac:cxnSpMk id="13" creationId="{9719B5D0-E95E-4C38-A8AD-50608060C4B9}"/>
          </ac:cxnSpMkLst>
        </pc:cxnChg>
        <pc:cxnChg chg="add del mod">
          <ac:chgData name="Regier, Peter J" userId="0e6fdf28-0650-4a12-be1b-e387ca74a288" providerId="ADAL" clId="{A568AF9A-1E9B-7047-AF6B-7E42E0D501D9}" dt="2024-06-21T22:44:20.690" v="761" actId="478"/>
          <ac:cxnSpMkLst>
            <pc:docMk/>
            <pc:sldMk cId="1706466190" sldId="259"/>
            <ac:cxnSpMk id="14" creationId="{A5D2D825-2725-ECBB-8982-48913BA06D17}"/>
          </ac:cxnSpMkLst>
        </pc:cxnChg>
        <pc:cxnChg chg="add del">
          <ac:chgData name="Regier, Peter J" userId="0e6fdf28-0650-4a12-be1b-e387ca74a288" providerId="ADAL" clId="{A568AF9A-1E9B-7047-AF6B-7E42E0D501D9}" dt="2024-06-21T22:46:48.639" v="797" actId="478"/>
          <ac:cxnSpMkLst>
            <pc:docMk/>
            <pc:sldMk cId="1706466190" sldId="259"/>
            <ac:cxnSpMk id="26" creationId="{CBF620E1-87D2-687D-6A7C-96B043FB49B3}"/>
          </ac:cxnSpMkLst>
        </pc:cxnChg>
      </pc:sldChg>
      <pc:sldChg chg="addSp delSp modSp new mod">
        <pc:chgData name="Regier, Peter J" userId="0e6fdf28-0650-4a12-be1b-e387ca74a288" providerId="ADAL" clId="{A568AF9A-1E9B-7047-AF6B-7E42E0D501D9}" dt="2024-06-21T22:48:48.647" v="842"/>
        <pc:sldMkLst>
          <pc:docMk/>
          <pc:sldMk cId="414713236" sldId="260"/>
        </pc:sldMkLst>
        <pc:spChg chg="add mod">
          <ac:chgData name="Regier, Peter J" userId="0e6fdf28-0650-4a12-be1b-e387ca74a288" providerId="ADAL" clId="{A568AF9A-1E9B-7047-AF6B-7E42E0D501D9}" dt="2024-06-21T22:37:57.893" v="570"/>
          <ac:spMkLst>
            <pc:docMk/>
            <pc:sldMk cId="414713236" sldId="260"/>
            <ac:spMk id="5" creationId="{D4A853E6-7D4E-1D6F-504E-0477383D70D4}"/>
          </ac:spMkLst>
        </pc:spChg>
        <pc:spChg chg="add mod">
          <ac:chgData name="Regier, Peter J" userId="0e6fdf28-0650-4a12-be1b-e387ca74a288" providerId="ADAL" clId="{A568AF9A-1E9B-7047-AF6B-7E42E0D501D9}" dt="2024-06-21T22:37:57.893" v="570"/>
          <ac:spMkLst>
            <pc:docMk/>
            <pc:sldMk cId="414713236" sldId="260"/>
            <ac:spMk id="6" creationId="{6CCF071E-88C5-0950-C741-FF90BC52F68A}"/>
          </ac:spMkLst>
        </pc:spChg>
        <pc:spChg chg="add mod">
          <ac:chgData name="Regier, Peter J" userId="0e6fdf28-0650-4a12-be1b-e387ca74a288" providerId="ADAL" clId="{A568AF9A-1E9B-7047-AF6B-7E42E0D501D9}" dt="2024-06-21T22:37:57.893" v="570"/>
          <ac:spMkLst>
            <pc:docMk/>
            <pc:sldMk cId="414713236" sldId="260"/>
            <ac:spMk id="7" creationId="{EB9345A8-7FE9-07BC-4CA7-DFB274E34743}"/>
          </ac:spMkLst>
        </pc:spChg>
        <pc:spChg chg="add mod">
          <ac:chgData name="Regier, Peter J" userId="0e6fdf28-0650-4a12-be1b-e387ca74a288" providerId="ADAL" clId="{A568AF9A-1E9B-7047-AF6B-7E42E0D501D9}" dt="2024-06-21T22:37:57.893" v="570"/>
          <ac:spMkLst>
            <pc:docMk/>
            <pc:sldMk cId="414713236" sldId="260"/>
            <ac:spMk id="8" creationId="{D97FA573-34B6-57A3-AD4A-67388D545EC3}"/>
          </ac:spMkLst>
        </pc:spChg>
        <pc:spChg chg="add mod">
          <ac:chgData name="Regier, Peter J" userId="0e6fdf28-0650-4a12-be1b-e387ca74a288" providerId="ADAL" clId="{A568AF9A-1E9B-7047-AF6B-7E42E0D501D9}" dt="2024-06-21T22:37:57.893" v="570"/>
          <ac:spMkLst>
            <pc:docMk/>
            <pc:sldMk cId="414713236" sldId="260"/>
            <ac:spMk id="9" creationId="{BB9949FC-5BBC-872C-D141-643BFC5FC4E3}"/>
          </ac:spMkLst>
        </pc:spChg>
        <pc:spChg chg="add mod">
          <ac:chgData name="Regier, Peter J" userId="0e6fdf28-0650-4a12-be1b-e387ca74a288" providerId="ADAL" clId="{A568AF9A-1E9B-7047-AF6B-7E42E0D501D9}" dt="2024-06-21T22:37:57.893" v="570"/>
          <ac:spMkLst>
            <pc:docMk/>
            <pc:sldMk cId="414713236" sldId="260"/>
            <ac:spMk id="10" creationId="{A0E0F2F8-11D1-A34D-CE3B-3978E5D5D766}"/>
          </ac:spMkLst>
        </pc:spChg>
        <pc:spChg chg="add mod">
          <ac:chgData name="Regier, Peter J" userId="0e6fdf28-0650-4a12-be1b-e387ca74a288" providerId="ADAL" clId="{A568AF9A-1E9B-7047-AF6B-7E42E0D501D9}" dt="2024-06-21T22:37:57.893" v="570"/>
          <ac:spMkLst>
            <pc:docMk/>
            <pc:sldMk cId="414713236" sldId="260"/>
            <ac:spMk id="11" creationId="{EB350AA2-ABA0-2040-D614-65E6A9003532}"/>
          </ac:spMkLst>
        </pc:spChg>
        <pc:spChg chg="mod">
          <ac:chgData name="Regier, Peter J" userId="0e6fdf28-0650-4a12-be1b-e387ca74a288" providerId="ADAL" clId="{A568AF9A-1E9B-7047-AF6B-7E42E0D501D9}" dt="2024-06-21T22:37:57.893" v="570"/>
          <ac:spMkLst>
            <pc:docMk/>
            <pc:sldMk cId="414713236" sldId="260"/>
            <ac:spMk id="13" creationId="{0AD52862-B19E-B5A1-E404-E8BA2B28B27D}"/>
          </ac:spMkLst>
        </pc:spChg>
        <pc:spChg chg="mod">
          <ac:chgData name="Regier, Peter J" userId="0e6fdf28-0650-4a12-be1b-e387ca74a288" providerId="ADAL" clId="{A568AF9A-1E9B-7047-AF6B-7E42E0D501D9}" dt="2024-06-21T22:37:57.893" v="570"/>
          <ac:spMkLst>
            <pc:docMk/>
            <pc:sldMk cId="414713236" sldId="260"/>
            <ac:spMk id="16" creationId="{BED330BD-7FBA-6FCF-1D33-ECA6F652F77F}"/>
          </ac:spMkLst>
        </pc:spChg>
        <pc:spChg chg="mod">
          <ac:chgData name="Regier, Peter J" userId="0e6fdf28-0650-4a12-be1b-e387ca74a288" providerId="ADAL" clId="{A568AF9A-1E9B-7047-AF6B-7E42E0D501D9}" dt="2024-06-21T22:37:57.893" v="570"/>
          <ac:spMkLst>
            <pc:docMk/>
            <pc:sldMk cId="414713236" sldId="260"/>
            <ac:spMk id="18" creationId="{CD299A97-E111-9AA8-96D8-C5D42A3DD55F}"/>
          </ac:spMkLst>
        </pc:spChg>
        <pc:spChg chg="mod">
          <ac:chgData name="Regier, Peter J" userId="0e6fdf28-0650-4a12-be1b-e387ca74a288" providerId="ADAL" clId="{A568AF9A-1E9B-7047-AF6B-7E42E0D501D9}" dt="2024-06-21T22:37:57.893" v="570"/>
          <ac:spMkLst>
            <pc:docMk/>
            <pc:sldMk cId="414713236" sldId="260"/>
            <ac:spMk id="19" creationId="{707AEC29-F5E4-6A40-E1C5-5C8C181FCF30}"/>
          </ac:spMkLst>
        </pc:spChg>
        <pc:spChg chg="mod">
          <ac:chgData name="Regier, Peter J" userId="0e6fdf28-0650-4a12-be1b-e387ca74a288" providerId="ADAL" clId="{A568AF9A-1E9B-7047-AF6B-7E42E0D501D9}" dt="2024-06-21T22:37:57.893" v="570"/>
          <ac:spMkLst>
            <pc:docMk/>
            <pc:sldMk cId="414713236" sldId="260"/>
            <ac:spMk id="20" creationId="{1FCC6856-A62D-153D-0DA7-79355DB83CD6}"/>
          </ac:spMkLst>
        </pc:spChg>
        <pc:spChg chg="mod">
          <ac:chgData name="Regier, Peter J" userId="0e6fdf28-0650-4a12-be1b-e387ca74a288" providerId="ADAL" clId="{A568AF9A-1E9B-7047-AF6B-7E42E0D501D9}" dt="2024-06-21T22:37:57.893" v="570"/>
          <ac:spMkLst>
            <pc:docMk/>
            <pc:sldMk cId="414713236" sldId="260"/>
            <ac:spMk id="22" creationId="{962CF49B-AB64-0258-3FE7-9D7E65926DB0}"/>
          </ac:spMkLst>
        </pc:spChg>
        <pc:spChg chg="mod">
          <ac:chgData name="Regier, Peter J" userId="0e6fdf28-0650-4a12-be1b-e387ca74a288" providerId="ADAL" clId="{A568AF9A-1E9B-7047-AF6B-7E42E0D501D9}" dt="2024-06-21T22:37:57.893" v="570"/>
          <ac:spMkLst>
            <pc:docMk/>
            <pc:sldMk cId="414713236" sldId="260"/>
            <ac:spMk id="23" creationId="{8B4318EE-86FC-8371-934A-12FC27121486}"/>
          </ac:spMkLst>
        </pc:spChg>
        <pc:spChg chg="mod">
          <ac:chgData name="Regier, Peter J" userId="0e6fdf28-0650-4a12-be1b-e387ca74a288" providerId="ADAL" clId="{A568AF9A-1E9B-7047-AF6B-7E42E0D501D9}" dt="2024-06-21T22:37:57.893" v="570"/>
          <ac:spMkLst>
            <pc:docMk/>
            <pc:sldMk cId="414713236" sldId="260"/>
            <ac:spMk id="26" creationId="{17D52BF1-E0BA-1536-356E-E6DB37E8AE81}"/>
          </ac:spMkLst>
        </pc:spChg>
        <pc:grpChg chg="add mod">
          <ac:chgData name="Regier, Peter J" userId="0e6fdf28-0650-4a12-be1b-e387ca74a288" providerId="ADAL" clId="{A568AF9A-1E9B-7047-AF6B-7E42E0D501D9}" dt="2024-06-21T22:37:57.893" v="570"/>
          <ac:grpSpMkLst>
            <pc:docMk/>
            <pc:sldMk cId="414713236" sldId="260"/>
            <ac:grpSpMk id="12" creationId="{18F98EF4-A62B-856D-9FDB-2FFCD3017E92}"/>
          </ac:grpSpMkLst>
        </pc:grpChg>
        <pc:grpChg chg="add mod">
          <ac:chgData name="Regier, Peter J" userId="0e6fdf28-0650-4a12-be1b-e387ca74a288" providerId="ADAL" clId="{A568AF9A-1E9B-7047-AF6B-7E42E0D501D9}" dt="2024-06-21T22:37:57.893" v="570"/>
          <ac:grpSpMkLst>
            <pc:docMk/>
            <pc:sldMk cId="414713236" sldId="260"/>
            <ac:grpSpMk id="15" creationId="{23C637A0-13A1-E8C4-00AD-889AA3249938}"/>
          </ac:grpSpMkLst>
        </pc:grpChg>
        <pc:picChg chg="add mod">
          <ac:chgData name="Regier, Peter J" userId="0e6fdf28-0650-4a12-be1b-e387ca74a288" providerId="ADAL" clId="{A568AF9A-1E9B-7047-AF6B-7E42E0D501D9}" dt="2024-06-21T22:37:57.893" v="570"/>
          <ac:picMkLst>
            <pc:docMk/>
            <pc:sldMk cId="414713236" sldId="260"/>
            <ac:picMk id="2" creationId="{494BB437-4342-E41D-9A4D-5ECA8A73066F}"/>
          </ac:picMkLst>
        </pc:picChg>
        <pc:picChg chg="add mod">
          <ac:chgData name="Regier, Peter J" userId="0e6fdf28-0650-4a12-be1b-e387ca74a288" providerId="ADAL" clId="{A568AF9A-1E9B-7047-AF6B-7E42E0D501D9}" dt="2024-06-21T22:37:57.893" v="570"/>
          <ac:picMkLst>
            <pc:docMk/>
            <pc:sldMk cId="414713236" sldId="260"/>
            <ac:picMk id="3" creationId="{BAB6799E-554D-92BD-FAAB-119AD4BB11B8}"/>
          </ac:picMkLst>
        </pc:picChg>
        <pc:picChg chg="add mod">
          <ac:chgData name="Regier, Peter J" userId="0e6fdf28-0650-4a12-be1b-e387ca74a288" providerId="ADAL" clId="{A568AF9A-1E9B-7047-AF6B-7E42E0D501D9}" dt="2024-06-21T22:37:57.893" v="570"/>
          <ac:picMkLst>
            <pc:docMk/>
            <pc:sldMk cId="414713236" sldId="260"/>
            <ac:picMk id="4" creationId="{5AFBF28B-055F-2516-2A86-DEE1C77A9740}"/>
          </ac:picMkLst>
        </pc:picChg>
        <pc:picChg chg="mod">
          <ac:chgData name="Regier, Peter J" userId="0e6fdf28-0650-4a12-be1b-e387ca74a288" providerId="ADAL" clId="{A568AF9A-1E9B-7047-AF6B-7E42E0D501D9}" dt="2024-06-21T22:37:57.893" v="570"/>
          <ac:picMkLst>
            <pc:docMk/>
            <pc:sldMk cId="414713236" sldId="260"/>
            <ac:picMk id="14" creationId="{686C2754-D651-41E2-823B-54EF27BCBA8B}"/>
          </ac:picMkLst>
        </pc:picChg>
        <pc:picChg chg="mod">
          <ac:chgData name="Regier, Peter J" userId="0e6fdf28-0650-4a12-be1b-e387ca74a288" providerId="ADAL" clId="{A568AF9A-1E9B-7047-AF6B-7E42E0D501D9}" dt="2024-06-21T22:37:57.893" v="570"/>
          <ac:picMkLst>
            <pc:docMk/>
            <pc:sldMk cId="414713236" sldId="260"/>
            <ac:picMk id="17" creationId="{AD98EF7B-39C8-CF79-1272-CC5C4D58585F}"/>
          </ac:picMkLst>
        </pc:picChg>
        <pc:picChg chg="mod">
          <ac:chgData name="Regier, Peter J" userId="0e6fdf28-0650-4a12-be1b-e387ca74a288" providerId="ADAL" clId="{A568AF9A-1E9B-7047-AF6B-7E42E0D501D9}" dt="2024-06-21T22:37:57.893" v="570"/>
          <ac:picMkLst>
            <pc:docMk/>
            <pc:sldMk cId="414713236" sldId="260"/>
            <ac:picMk id="21" creationId="{7F538F56-91C1-AA31-F229-D3EBACF3BB6A}"/>
          </ac:picMkLst>
        </pc:picChg>
        <pc:picChg chg="mod">
          <ac:chgData name="Regier, Peter J" userId="0e6fdf28-0650-4a12-be1b-e387ca74a288" providerId="ADAL" clId="{A568AF9A-1E9B-7047-AF6B-7E42E0D501D9}" dt="2024-06-21T22:37:57.893" v="570"/>
          <ac:picMkLst>
            <pc:docMk/>
            <pc:sldMk cId="414713236" sldId="260"/>
            <ac:picMk id="24" creationId="{22E86013-CAA2-31FA-BF4A-EB886C727EEB}"/>
          </ac:picMkLst>
        </pc:picChg>
        <pc:picChg chg="mod">
          <ac:chgData name="Regier, Peter J" userId="0e6fdf28-0650-4a12-be1b-e387ca74a288" providerId="ADAL" clId="{A568AF9A-1E9B-7047-AF6B-7E42E0D501D9}" dt="2024-06-21T22:37:57.893" v="570"/>
          <ac:picMkLst>
            <pc:docMk/>
            <pc:sldMk cId="414713236" sldId="260"/>
            <ac:picMk id="25" creationId="{F55CCC38-B069-67A7-6F9C-7ABF00A1FE79}"/>
          </ac:picMkLst>
        </pc:picChg>
        <pc:picChg chg="add del mod">
          <ac:chgData name="Regier, Peter J" userId="0e6fdf28-0650-4a12-be1b-e387ca74a288" providerId="ADAL" clId="{A568AF9A-1E9B-7047-AF6B-7E42E0D501D9}" dt="2024-06-21T22:38:48.501" v="574" actId="478"/>
          <ac:picMkLst>
            <pc:docMk/>
            <pc:sldMk cId="414713236" sldId="260"/>
            <ac:picMk id="27" creationId="{E889B1C4-54DF-282D-2742-99AF3D9948D3}"/>
          </ac:picMkLst>
        </pc:picChg>
        <pc:picChg chg="add del mod">
          <ac:chgData name="Regier, Peter J" userId="0e6fdf28-0650-4a12-be1b-e387ca74a288" providerId="ADAL" clId="{A568AF9A-1E9B-7047-AF6B-7E42E0D501D9}" dt="2024-06-21T22:48:43.893" v="841" actId="478"/>
          <ac:picMkLst>
            <pc:docMk/>
            <pc:sldMk cId="414713236" sldId="260"/>
            <ac:picMk id="28" creationId="{435EF2CB-5F81-5054-B7A7-C13898FBBF30}"/>
          </ac:picMkLst>
        </pc:picChg>
        <pc:picChg chg="add mod">
          <ac:chgData name="Regier, Peter J" userId="0e6fdf28-0650-4a12-be1b-e387ca74a288" providerId="ADAL" clId="{A568AF9A-1E9B-7047-AF6B-7E42E0D501D9}" dt="2024-06-21T22:48:48.647" v="842"/>
          <ac:picMkLst>
            <pc:docMk/>
            <pc:sldMk cId="414713236" sldId="260"/>
            <ac:picMk id="29" creationId="{CE6145C4-A4DE-70D4-D9C6-04365C30529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5424AA-582B-CF49-8BB1-CF6CC3EA1C5B}" type="datetimeFigureOut">
              <a:rPr lang="en-US" smtClean="0"/>
              <a:t>6/21/24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772183-D4F1-D14F-8AE6-397BF96805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2340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772183-D4F1-D14F-8AE6-397BF968051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6797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B1F66-BFBB-9BDA-FEEE-05959B9B64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4442775-1D4A-38DD-D727-C86C6D54ED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BC94ED-9847-AAAA-467A-BDB7E3F363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48436-A946-EF41-B388-AC58E62D0FAE}" type="datetimeFigureOut">
              <a:rPr lang="en-US" smtClean="0"/>
              <a:t>6/21/24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B6467-F522-779C-0234-2DCBD1DFB4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3AEC0B-CF71-2386-7164-373A11C44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8904D-EEBB-874D-A340-164290443D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2691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7AB2F8-034E-43C3-5F00-C8DBCE1E5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515848-F99B-B962-6945-9980853279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B54C14-4D6A-C30F-07D2-9452A0FF83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48436-A946-EF41-B388-AC58E62D0FAE}" type="datetimeFigureOut">
              <a:rPr lang="en-US" smtClean="0"/>
              <a:t>6/21/24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5B0FC3-716D-8D05-5BF2-8E4972D1E8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29FF01-6174-ABC9-5269-96858759CC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8904D-EEBB-874D-A340-164290443D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2320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4ADBE2C-6563-1333-A453-DAD7CBF33FA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7748A50-33F0-FC1B-3909-7505C5A073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53EA5E-152C-009A-B041-0C2BF69AEA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48436-A946-EF41-B388-AC58E62D0FAE}" type="datetimeFigureOut">
              <a:rPr lang="en-US" smtClean="0"/>
              <a:t>6/21/24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1C0912-459E-316C-23D6-F0A50F6A32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E8EF33-962C-5502-675D-F1E06F6968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8904D-EEBB-874D-A340-164290443D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4972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39DEBC-BF1E-E9E0-0D3F-3D1F54F25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1C95C6-4CA2-5F73-5FBB-89B57B8970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E0B82B-A25B-3B8B-37DC-7CD1FD5AE6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48436-A946-EF41-B388-AC58E62D0FAE}" type="datetimeFigureOut">
              <a:rPr lang="en-US" smtClean="0"/>
              <a:t>6/21/24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25B86E-8FD8-4C7A-BB35-EFD21D9A33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569824-504B-B7E5-A066-896165861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8904D-EEBB-874D-A340-164290443D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4035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CBF22-9B44-1F35-5682-A51D9953F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452F16-AA37-8116-1F0A-1DB69A852D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A0C56C-F707-2354-E8C6-A68EC3B4D6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48436-A946-EF41-B388-AC58E62D0FAE}" type="datetimeFigureOut">
              <a:rPr lang="en-US" smtClean="0"/>
              <a:t>6/21/24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DBA699-5285-A035-8CC8-D5B416A28C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35C429-CECF-82CF-E44A-ADC049E698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8904D-EEBB-874D-A340-164290443D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92244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32D457-0334-280E-B98E-88167795E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9741B5-93C9-1068-C43A-23036EF2B77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EC4D64-A4B8-A707-216A-EB4D945F67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563A8A-2EE0-3054-1764-A177335413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48436-A946-EF41-B388-AC58E62D0FAE}" type="datetimeFigureOut">
              <a:rPr lang="en-US" smtClean="0"/>
              <a:t>6/21/24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93496E-A5CC-43B7-6585-4DA5ADAB4A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B753CA-442C-DF1E-63CD-C89F4C1819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8904D-EEBB-874D-A340-164290443D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9558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008A3D-BA6C-16CE-F7A1-B52BD0EC1E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E05C2A-FB44-C9F7-72EE-FE732245E1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E5A759-A311-6BA0-96F1-866C4D34F8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4E2F3CC-14FF-AE19-1802-205FD5F58B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BB75455-AFC9-E526-1F2E-35DDC461A19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9E71318-D00B-E8E5-5C6F-8054B68410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48436-A946-EF41-B388-AC58E62D0FAE}" type="datetimeFigureOut">
              <a:rPr lang="en-US" smtClean="0"/>
              <a:t>6/21/24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326421-1229-0BEA-6DB6-7DDA73B365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407CC00-6812-F152-4CFA-2C760D8EA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8904D-EEBB-874D-A340-164290443D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9894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07F483-5AE6-8622-34FE-60B37E1501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B60E0F7-82E8-121D-7DEB-923A213C9F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48436-A946-EF41-B388-AC58E62D0FAE}" type="datetimeFigureOut">
              <a:rPr lang="en-US" smtClean="0"/>
              <a:t>6/21/24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A73EF5-953E-07EB-C133-B58F48A529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BCD4E7-5EF7-DA6F-B284-0CEFA6DB28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8904D-EEBB-874D-A340-164290443D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3342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D037BDE-DC96-554E-B671-02137542E8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48436-A946-EF41-B388-AC58E62D0FAE}" type="datetimeFigureOut">
              <a:rPr lang="en-US" smtClean="0"/>
              <a:t>6/21/24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BB4FF6-E282-09D3-F1D9-07D7930B58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190E1F-8B40-7556-C613-66AD2CBA6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8904D-EEBB-874D-A340-164290443D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5373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92E751-E603-253B-BBF4-F278E6E302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61B214-1C06-6A3D-CCB0-BF47068C26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8CCB9F-631B-E88B-2A6F-60411CDFD8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BBC2D7-5052-5E6B-CBA3-44E40746D1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48436-A946-EF41-B388-AC58E62D0FAE}" type="datetimeFigureOut">
              <a:rPr lang="en-US" smtClean="0"/>
              <a:t>6/21/24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C29274-8A70-F854-C0B7-0FB936ADA1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728A04-E13C-58BB-900F-81A21B4BA2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8904D-EEBB-874D-A340-164290443D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8358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2A703-4261-EE80-3CC2-ADAC459545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CE28E0E-17E0-640F-4121-B531AB4F509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6E4AD5-DCFB-FC2C-1C8E-BE71AFCE99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4D2117-2D98-3840-F2DA-AC9B34B92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48436-A946-EF41-B388-AC58E62D0FAE}" type="datetimeFigureOut">
              <a:rPr lang="en-US" smtClean="0"/>
              <a:t>6/21/24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84B29E-F203-D030-53E5-1E1B3F7A3E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3FC686-83C2-7F72-843E-FA27BC47E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8904D-EEBB-874D-A340-164290443D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042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80A8F8F-3F12-7A3D-6507-6FEC5D27A6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ED11D8-3A0F-F755-7C25-677B44A129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AB4950-F244-0424-B055-FA0DCE11E7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9F48436-A946-EF41-B388-AC58E62D0FAE}" type="datetimeFigureOut">
              <a:rPr lang="en-US" smtClean="0"/>
              <a:t>6/21/24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7BE6BE-8A5F-2365-378F-CB91D93198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58CAA5-8628-BA20-63E7-7036FD1CF7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1B8904D-EEBB-874D-A340-164290443D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8876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C5BC93B-7182-9DF1-B513-F29304AB25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2994" y="1192488"/>
            <a:ext cx="3138554" cy="2510843"/>
          </a:xfrm>
          <a:prstGeom prst="rect">
            <a:avLst/>
          </a:prstGeom>
        </p:spPr>
      </p:pic>
      <p:pic>
        <p:nvPicPr>
          <p:cNvPr id="3" name="Picture 2" descr="A chart of different colored squares&#10;&#10;Description automatically generated">
            <a:extLst>
              <a:ext uri="{FF2B5EF4-FFF2-40B4-BE49-F238E27FC236}">
                <a16:creationId xmlns:a16="http://schemas.microsoft.com/office/drawing/2014/main" id="{826C775B-2E40-DAFB-001D-1495E0693C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048" y="4072663"/>
            <a:ext cx="3010184" cy="2348503"/>
          </a:xfrm>
          <a:prstGeom prst="rect">
            <a:avLst/>
          </a:prstGeom>
        </p:spPr>
      </p:pic>
      <p:pic>
        <p:nvPicPr>
          <p:cNvPr id="4" name="Picture 3" descr="A map of the united states with colored dots&#10;&#10;Description automatically generated">
            <a:extLst>
              <a:ext uri="{FF2B5EF4-FFF2-40B4-BE49-F238E27FC236}">
                <a16:creationId xmlns:a16="http://schemas.microsoft.com/office/drawing/2014/main" id="{48519C75-3BC3-4D4E-BD30-72FEAA8364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252" y="1080497"/>
            <a:ext cx="3568596" cy="23485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A53163C-590A-5E78-AC7D-4A80D8A52E30}"/>
              </a:ext>
            </a:extLst>
          </p:cNvPr>
          <p:cNvSpPr txBox="1"/>
          <p:nvPr/>
        </p:nvSpPr>
        <p:spPr>
          <a:xfrm>
            <a:off x="596802" y="671712"/>
            <a:ext cx="2856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ST-1A</a:t>
            </a:r>
            <a:r>
              <a:rPr lang="en-US" dirty="0"/>
              <a:t>: watershed selection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CB7502-19D9-82CF-310B-79964758E53A}"/>
              </a:ext>
            </a:extLst>
          </p:cNvPr>
          <p:cNvSpPr txBox="1"/>
          <p:nvPr/>
        </p:nvSpPr>
        <p:spPr>
          <a:xfrm>
            <a:off x="848138" y="3703331"/>
            <a:ext cx="2544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ST-3A</a:t>
            </a:r>
            <a:r>
              <a:rPr lang="en-US" dirty="0"/>
              <a:t>: Perturbation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674557-161A-D94F-3947-16D9ED72C5AF}"/>
              </a:ext>
            </a:extLst>
          </p:cNvPr>
          <p:cNvSpPr txBox="1"/>
          <p:nvPr/>
        </p:nvSpPr>
        <p:spPr>
          <a:xfrm>
            <a:off x="200722" y="164727"/>
            <a:ext cx="3731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1. Knowledge transfer to ST-3B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74216B3-D1B5-D7DC-5D74-9B3772410FFD}"/>
              </a:ext>
            </a:extLst>
          </p:cNvPr>
          <p:cNvSpPr/>
          <p:nvPr/>
        </p:nvSpPr>
        <p:spPr>
          <a:xfrm>
            <a:off x="200722" y="671712"/>
            <a:ext cx="3731126" cy="590750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284B56-3DDA-297C-9129-025C3908F1BD}"/>
              </a:ext>
            </a:extLst>
          </p:cNvPr>
          <p:cNvSpPr/>
          <p:nvPr/>
        </p:nvSpPr>
        <p:spPr>
          <a:xfrm>
            <a:off x="4772995" y="671712"/>
            <a:ext cx="3111214" cy="590741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riangle 16">
            <a:extLst>
              <a:ext uri="{FF2B5EF4-FFF2-40B4-BE49-F238E27FC236}">
                <a16:creationId xmlns:a16="http://schemas.microsoft.com/office/drawing/2014/main" id="{E604EF5A-1FE7-7004-7C5E-B901E0DD6AA6}"/>
              </a:ext>
            </a:extLst>
          </p:cNvPr>
          <p:cNvSpPr/>
          <p:nvPr/>
        </p:nvSpPr>
        <p:spPr>
          <a:xfrm rot="20701202">
            <a:off x="5174983" y="1705939"/>
            <a:ext cx="963985" cy="2951533"/>
          </a:xfrm>
          <a:prstGeom prst="triangle">
            <a:avLst>
              <a:gd name="adj" fmla="val 39672"/>
            </a:avLst>
          </a:prstGeom>
          <a:solidFill>
            <a:schemeClr val="bg1">
              <a:lumMod val="50000"/>
              <a:alpha val="21201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39C77F9-9C43-F719-9D29-1B940EC7D7C7}"/>
              </a:ext>
            </a:extLst>
          </p:cNvPr>
          <p:cNvSpPr txBox="1"/>
          <p:nvPr/>
        </p:nvSpPr>
        <p:spPr>
          <a:xfrm>
            <a:off x="5340394" y="678783"/>
            <a:ext cx="2003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Example: VI alone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8193FBF-FEF7-2407-438F-4483923AA530}"/>
              </a:ext>
            </a:extLst>
          </p:cNvPr>
          <p:cNvSpPr txBox="1"/>
          <p:nvPr/>
        </p:nvSpPr>
        <p:spPr>
          <a:xfrm>
            <a:off x="3931847" y="164727"/>
            <a:ext cx="4820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2. Watershed and reach selection</a:t>
            </a:r>
          </a:p>
        </p:txBody>
      </p:sp>
      <p:sp>
        <p:nvSpPr>
          <p:cNvPr id="24" name="Triangle 23">
            <a:extLst>
              <a:ext uri="{FF2B5EF4-FFF2-40B4-BE49-F238E27FC236}">
                <a16:creationId xmlns:a16="http://schemas.microsoft.com/office/drawing/2014/main" id="{BE987C9A-664E-450F-845C-32B571A2492A}"/>
              </a:ext>
            </a:extLst>
          </p:cNvPr>
          <p:cNvSpPr/>
          <p:nvPr/>
        </p:nvSpPr>
        <p:spPr>
          <a:xfrm rot="13508140">
            <a:off x="7506128" y="1615870"/>
            <a:ext cx="1388420" cy="3053151"/>
          </a:xfrm>
          <a:prstGeom prst="triangle">
            <a:avLst>
              <a:gd name="adj" fmla="val 23578"/>
            </a:avLst>
          </a:prstGeom>
          <a:solidFill>
            <a:schemeClr val="bg1">
              <a:lumMod val="50000"/>
              <a:alpha val="21201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E5C4935-B560-189C-DB12-40B4E2B02324}"/>
              </a:ext>
            </a:extLst>
          </p:cNvPr>
          <p:cNvSpPr/>
          <p:nvPr/>
        </p:nvSpPr>
        <p:spPr>
          <a:xfrm>
            <a:off x="8752695" y="671712"/>
            <a:ext cx="3111214" cy="19688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7065952-48A6-BE4D-CEC1-0760BBE14241}"/>
              </a:ext>
            </a:extLst>
          </p:cNvPr>
          <p:cNvSpPr txBox="1"/>
          <p:nvPr/>
        </p:nvSpPr>
        <p:spPr>
          <a:xfrm>
            <a:off x="8752694" y="160799"/>
            <a:ext cx="3111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3. Sensor deployments</a:t>
            </a:r>
          </a:p>
        </p:txBody>
      </p:sp>
      <p:pic>
        <p:nvPicPr>
          <p:cNvPr id="1026" name="Picture 2" descr="miniDOT USB Oxygen Logger | Precision Measurement Engineering">
            <a:extLst>
              <a:ext uri="{FF2B5EF4-FFF2-40B4-BE49-F238E27FC236}">
                <a16:creationId xmlns:a16="http://schemas.microsoft.com/office/drawing/2014/main" id="{99B5DD62-0396-C7BA-0D17-CBD9F927D8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5342" y="1264073"/>
            <a:ext cx="994966" cy="1269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29B5B9DF-D009-9EE1-50E4-1DF379C214EB}"/>
              </a:ext>
            </a:extLst>
          </p:cNvPr>
          <p:cNvSpPr/>
          <p:nvPr/>
        </p:nvSpPr>
        <p:spPr>
          <a:xfrm>
            <a:off x="9432916" y="4150626"/>
            <a:ext cx="5944615" cy="242850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68B0FE5-64A5-78AC-8A72-EF770730025D}"/>
              </a:ext>
            </a:extLst>
          </p:cNvPr>
          <p:cNvSpPr txBox="1"/>
          <p:nvPr/>
        </p:nvSpPr>
        <p:spPr>
          <a:xfrm>
            <a:off x="8885265" y="751939"/>
            <a:ext cx="15054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DO and pressure at all sites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8B056D2-24B7-D42D-07AC-56BAFD1FD19F}"/>
              </a:ext>
            </a:extLst>
          </p:cNvPr>
          <p:cNvSpPr txBox="1"/>
          <p:nvPr/>
        </p:nvSpPr>
        <p:spPr>
          <a:xfrm>
            <a:off x="10235017" y="2060273"/>
            <a:ext cx="16456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Water quality at highest-order site</a:t>
            </a:r>
          </a:p>
        </p:txBody>
      </p:sp>
      <p:pic>
        <p:nvPicPr>
          <p:cNvPr id="1028" name="Picture 4" descr="Multiparameter Water Quality Sonde for Unattended Monitoring | ysi.com">
            <a:extLst>
              <a:ext uri="{FF2B5EF4-FFF2-40B4-BE49-F238E27FC236}">
                <a16:creationId xmlns:a16="http://schemas.microsoft.com/office/drawing/2014/main" id="{157ECEA6-5BEA-AFEC-EFD3-631183BBA2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5768" y="784622"/>
            <a:ext cx="1133743" cy="1133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0" name="Rectangle 59">
            <a:extLst>
              <a:ext uri="{FF2B5EF4-FFF2-40B4-BE49-F238E27FC236}">
                <a16:creationId xmlns:a16="http://schemas.microsoft.com/office/drawing/2014/main" id="{7F4D36CC-E793-599B-2893-A76171CF9374}"/>
              </a:ext>
            </a:extLst>
          </p:cNvPr>
          <p:cNvSpPr/>
          <p:nvPr/>
        </p:nvSpPr>
        <p:spPr>
          <a:xfrm>
            <a:off x="9010950" y="3158184"/>
            <a:ext cx="2439257" cy="45149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streamMetabolizer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27" name="Down Arrow 1026">
            <a:extLst>
              <a:ext uri="{FF2B5EF4-FFF2-40B4-BE49-F238E27FC236}">
                <a16:creationId xmlns:a16="http://schemas.microsoft.com/office/drawing/2014/main" id="{4040A2F8-1478-1DD2-8D92-C01F57A5EF40}"/>
              </a:ext>
            </a:extLst>
          </p:cNvPr>
          <p:cNvSpPr/>
          <p:nvPr/>
        </p:nvSpPr>
        <p:spPr>
          <a:xfrm>
            <a:off x="10017511" y="2656785"/>
            <a:ext cx="576570" cy="481487"/>
          </a:xfrm>
          <a:prstGeom prst="downArrow">
            <a:avLst>
              <a:gd name="adj1" fmla="val 42264"/>
              <a:gd name="adj2" fmla="val 60316"/>
            </a:avLst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7000">
                <a:schemeClr val="tx1">
                  <a:lumMod val="50000"/>
                  <a:lumOff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9" name="Down Arrow 1028">
            <a:extLst>
              <a:ext uri="{FF2B5EF4-FFF2-40B4-BE49-F238E27FC236}">
                <a16:creationId xmlns:a16="http://schemas.microsoft.com/office/drawing/2014/main" id="{410F2E25-F1EC-00DF-90D1-72519AAE3C49}"/>
              </a:ext>
            </a:extLst>
          </p:cNvPr>
          <p:cNvSpPr/>
          <p:nvPr/>
        </p:nvSpPr>
        <p:spPr>
          <a:xfrm>
            <a:off x="10017511" y="3655884"/>
            <a:ext cx="576570" cy="481487"/>
          </a:xfrm>
          <a:prstGeom prst="downArrow">
            <a:avLst>
              <a:gd name="adj1" fmla="val 42264"/>
              <a:gd name="adj2" fmla="val 60316"/>
            </a:avLst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7000">
                <a:schemeClr val="tx1">
                  <a:lumMod val="50000"/>
                  <a:lumOff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0" name="Down Arrow 1029">
            <a:extLst>
              <a:ext uri="{FF2B5EF4-FFF2-40B4-BE49-F238E27FC236}">
                <a16:creationId xmlns:a16="http://schemas.microsoft.com/office/drawing/2014/main" id="{DE39F94B-492D-30D0-B4BA-01B41A67D230}"/>
              </a:ext>
            </a:extLst>
          </p:cNvPr>
          <p:cNvSpPr/>
          <p:nvPr/>
        </p:nvSpPr>
        <p:spPr>
          <a:xfrm rot="10800000">
            <a:off x="13519970" y="3565368"/>
            <a:ext cx="576570" cy="585258"/>
          </a:xfrm>
          <a:prstGeom prst="downArrow">
            <a:avLst>
              <a:gd name="adj1" fmla="val 42264"/>
              <a:gd name="adj2" fmla="val 60316"/>
            </a:avLst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7000">
                <a:schemeClr val="tx1">
                  <a:lumMod val="50000"/>
                  <a:lumOff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1" name="Down Arrow 1030">
            <a:extLst>
              <a:ext uri="{FF2B5EF4-FFF2-40B4-BE49-F238E27FC236}">
                <a16:creationId xmlns:a16="http://schemas.microsoft.com/office/drawing/2014/main" id="{8A43CD22-8852-9CA5-2C71-2B6C10E95905}"/>
              </a:ext>
            </a:extLst>
          </p:cNvPr>
          <p:cNvSpPr/>
          <p:nvPr/>
        </p:nvSpPr>
        <p:spPr>
          <a:xfrm rot="16200000">
            <a:off x="4048472" y="3222139"/>
            <a:ext cx="576570" cy="786987"/>
          </a:xfrm>
          <a:prstGeom prst="downArrow">
            <a:avLst>
              <a:gd name="adj1" fmla="val 42264"/>
              <a:gd name="adj2" fmla="val 60316"/>
            </a:avLst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7000">
                <a:schemeClr val="tx1">
                  <a:lumMod val="50000"/>
                  <a:lumOff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5" name="TextBox 1034">
            <a:extLst>
              <a:ext uri="{FF2B5EF4-FFF2-40B4-BE49-F238E27FC236}">
                <a16:creationId xmlns:a16="http://schemas.microsoft.com/office/drawing/2014/main" id="{3194DD3C-2713-F5BF-8D3E-FBCBDFE1772C}"/>
              </a:ext>
            </a:extLst>
          </p:cNvPr>
          <p:cNvSpPr txBox="1"/>
          <p:nvPr/>
        </p:nvSpPr>
        <p:spPr>
          <a:xfrm>
            <a:off x="12266318" y="160799"/>
            <a:ext cx="3111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4. Allometric scaling</a:t>
            </a:r>
          </a:p>
        </p:txBody>
      </p:sp>
      <p:pic>
        <p:nvPicPr>
          <p:cNvPr id="1036" name="Picture 1035" descr="A diagram of a map&#10;&#10;Description automatically generated">
            <a:extLst>
              <a:ext uri="{FF2B5EF4-FFF2-40B4-BE49-F238E27FC236}">
                <a16:creationId xmlns:a16="http://schemas.microsoft.com/office/drawing/2014/main" id="{935B434A-AEE7-6059-9720-A082DDE949B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5371" t="54405"/>
          <a:stretch/>
        </p:blipFill>
        <p:spPr>
          <a:xfrm>
            <a:off x="12149116" y="543387"/>
            <a:ext cx="3542822" cy="3036692"/>
          </a:xfrm>
          <a:prstGeom prst="rect">
            <a:avLst/>
          </a:prstGeom>
        </p:spPr>
      </p:pic>
      <p:sp>
        <p:nvSpPr>
          <p:cNvPr id="1038" name="TextBox 1037">
            <a:extLst>
              <a:ext uri="{FF2B5EF4-FFF2-40B4-BE49-F238E27FC236}">
                <a16:creationId xmlns:a16="http://schemas.microsoft.com/office/drawing/2014/main" id="{D1EC4373-7A09-C56D-5481-CB2ECC78322A}"/>
              </a:ext>
            </a:extLst>
          </p:cNvPr>
          <p:cNvSpPr txBox="1"/>
          <p:nvPr/>
        </p:nvSpPr>
        <p:spPr>
          <a:xfrm>
            <a:off x="5132442" y="6216866"/>
            <a:ext cx="2457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8</a:t>
            </a:r>
            <a:r>
              <a:rPr lang="en-US" dirty="0"/>
              <a:t> sites </a:t>
            </a:r>
            <a:r>
              <a:rPr lang="en-US" i="1" dirty="0"/>
              <a:t>x</a:t>
            </a:r>
            <a:r>
              <a:rPr lang="en-US" dirty="0"/>
              <a:t> </a:t>
            </a:r>
            <a:r>
              <a:rPr lang="en-US" b="1" i="1" dirty="0"/>
              <a:t>5</a:t>
            </a:r>
            <a:r>
              <a:rPr lang="en-US" dirty="0"/>
              <a:t> watersheds</a:t>
            </a:r>
          </a:p>
        </p:txBody>
      </p:sp>
      <p:pic>
        <p:nvPicPr>
          <p:cNvPr id="1041" name="Picture 1040" descr="A map of a river&#10;&#10;Description automatically generated">
            <a:extLst>
              <a:ext uri="{FF2B5EF4-FFF2-40B4-BE49-F238E27FC236}">
                <a16:creationId xmlns:a16="http://schemas.microsoft.com/office/drawing/2014/main" id="{CA9CC31F-0DC9-55EA-1F52-5BF72A2ECDC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54503" y="3494640"/>
            <a:ext cx="3237066" cy="3237066"/>
          </a:xfrm>
          <a:prstGeom prst="rect">
            <a:avLst/>
          </a:prstGeom>
        </p:spPr>
      </p:pic>
      <p:pic>
        <p:nvPicPr>
          <p:cNvPr id="1044" name="Picture 1043" descr="A map of a river&#10;&#10;Description automatically generated with medium confidence">
            <a:extLst>
              <a:ext uri="{FF2B5EF4-FFF2-40B4-BE49-F238E27FC236}">
                <a16:creationId xmlns:a16="http://schemas.microsoft.com/office/drawing/2014/main" id="{2C95FD33-639E-2870-C854-D33729CBC06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31700" y="3925329"/>
            <a:ext cx="5818189" cy="2909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9270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719B5D0-E95E-4C38-A8AD-50608060C4B9}"/>
              </a:ext>
            </a:extLst>
          </p:cNvPr>
          <p:cNvCxnSpPr/>
          <p:nvPr/>
        </p:nvCxnSpPr>
        <p:spPr>
          <a:xfrm>
            <a:off x="6668408" y="357809"/>
            <a:ext cx="0" cy="6162125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2C5BC93B-7182-9DF1-B513-F29304AB25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577" y="3786557"/>
            <a:ext cx="3138554" cy="2510843"/>
          </a:xfrm>
          <a:prstGeom prst="rect">
            <a:avLst/>
          </a:prstGeom>
        </p:spPr>
      </p:pic>
      <p:pic>
        <p:nvPicPr>
          <p:cNvPr id="3" name="Picture 2" descr="A chart of different colored squares&#10;&#10;Description automatically generated">
            <a:extLst>
              <a:ext uri="{FF2B5EF4-FFF2-40B4-BE49-F238E27FC236}">
                <a16:creationId xmlns:a16="http://schemas.microsoft.com/office/drawing/2014/main" id="{826C775B-2E40-DAFB-001D-1495E0693C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1271" y="1107633"/>
            <a:ext cx="2544693" cy="1985334"/>
          </a:xfrm>
          <a:prstGeom prst="rect">
            <a:avLst/>
          </a:prstGeom>
        </p:spPr>
      </p:pic>
      <p:pic>
        <p:nvPicPr>
          <p:cNvPr id="4" name="Picture 3" descr="A map of the united states with colored dots&#10;&#10;Description automatically generated">
            <a:extLst>
              <a:ext uri="{FF2B5EF4-FFF2-40B4-BE49-F238E27FC236}">
                <a16:creationId xmlns:a16="http://schemas.microsoft.com/office/drawing/2014/main" id="{48519C75-3BC3-4D4E-BD30-72FEAA8364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0542" y="1201232"/>
            <a:ext cx="2819452" cy="185548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A53163C-590A-5E78-AC7D-4A80D8A52E30}"/>
              </a:ext>
            </a:extLst>
          </p:cNvPr>
          <p:cNvSpPr txBox="1"/>
          <p:nvPr/>
        </p:nvSpPr>
        <p:spPr>
          <a:xfrm>
            <a:off x="673827" y="729534"/>
            <a:ext cx="2856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ST-1A</a:t>
            </a:r>
            <a:r>
              <a:rPr lang="en-US" dirty="0"/>
              <a:t>: watershed selection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CB7502-19D9-82CF-310B-79964758E53A}"/>
              </a:ext>
            </a:extLst>
          </p:cNvPr>
          <p:cNvSpPr txBox="1"/>
          <p:nvPr/>
        </p:nvSpPr>
        <p:spPr>
          <a:xfrm>
            <a:off x="3970289" y="694451"/>
            <a:ext cx="2544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ST-3A</a:t>
            </a:r>
            <a:r>
              <a:rPr lang="en-US" dirty="0"/>
              <a:t>: Perturbation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674557-161A-D94F-3947-16D9ED72C5AF}"/>
              </a:ext>
            </a:extLst>
          </p:cNvPr>
          <p:cNvSpPr txBox="1"/>
          <p:nvPr/>
        </p:nvSpPr>
        <p:spPr>
          <a:xfrm>
            <a:off x="517290" y="155670"/>
            <a:ext cx="58952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1</a:t>
            </a:r>
            <a:r>
              <a:rPr lang="en-US" dirty="0"/>
              <a:t>: </a:t>
            </a:r>
            <a:r>
              <a:rPr lang="en-US" b="1" dirty="0"/>
              <a:t>ST-1A</a:t>
            </a:r>
            <a:r>
              <a:rPr lang="en-US" dirty="0"/>
              <a:t> and </a:t>
            </a:r>
            <a:r>
              <a:rPr lang="en-US" b="1" dirty="0"/>
              <a:t>ST-3A</a:t>
            </a:r>
            <a:r>
              <a:rPr lang="en-US" dirty="0"/>
              <a:t> inputs guide watershed selection</a:t>
            </a:r>
            <a:endParaRPr lang="en-US" b="1" dirty="0"/>
          </a:p>
        </p:txBody>
      </p:sp>
      <p:sp>
        <p:nvSpPr>
          <p:cNvPr id="17" name="Triangle 16">
            <a:extLst>
              <a:ext uri="{FF2B5EF4-FFF2-40B4-BE49-F238E27FC236}">
                <a16:creationId xmlns:a16="http://schemas.microsoft.com/office/drawing/2014/main" id="{E604EF5A-1FE7-7004-7C5E-B901E0DD6AA6}"/>
              </a:ext>
            </a:extLst>
          </p:cNvPr>
          <p:cNvSpPr/>
          <p:nvPr/>
        </p:nvSpPr>
        <p:spPr>
          <a:xfrm rot="15742023">
            <a:off x="2917587" y="4231880"/>
            <a:ext cx="1466506" cy="2022290"/>
          </a:xfrm>
          <a:prstGeom prst="triangle">
            <a:avLst>
              <a:gd name="adj" fmla="val 64111"/>
            </a:avLst>
          </a:prstGeom>
          <a:solidFill>
            <a:schemeClr val="bg1">
              <a:lumMod val="50000"/>
              <a:alpha val="21201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riangle 23">
            <a:extLst>
              <a:ext uri="{FF2B5EF4-FFF2-40B4-BE49-F238E27FC236}">
                <a16:creationId xmlns:a16="http://schemas.microsoft.com/office/drawing/2014/main" id="{BE987C9A-664E-450F-845C-32B571A2492A}"/>
              </a:ext>
            </a:extLst>
          </p:cNvPr>
          <p:cNvSpPr/>
          <p:nvPr/>
        </p:nvSpPr>
        <p:spPr>
          <a:xfrm rot="18191385">
            <a:off x="6047450" y="4232753"/>
            <a:ext cx="1744532" cy="1707755"/>
          </a:xfrm>
          <a:prstGeom prst="triangle">
            <a:avLst>
              <a:gd name="adj" fmla="val 63532"/>
            </a:avLst>
          </a:prstGeom>
          <a:solidFill>
            <a:schemeClr val="bg1">
              <a:lumMod val="50000"/>
              <a:alpha val="21201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7065952-48A6-BE4D-CEC1-0760BBE14241}"/>
              </a:ext>
            </a:extLst>
          </p:cNvPr>
          <p:cNvSpPr txBox="1"/>
          <p:nvPr/>
        </p:nvSpPr>
        <p:spPr>
          <a:xfrm>
            <a:off x="6706573" y="149614"/>
            <a:ext cx="6872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Step 2: </a:t>
            </a:r>
            <a:r>
              <a:rPr lang="en-US" dirty="0"/>
              <a:t>Deploy sensors to measure ERsed allometric scaling</a:t>
            </a:r>
            <a:endParaRPr lang="en-US" b="1" dirty="0"/>
          </a:p>
        </p:txBody>
      </p:sp>
      <p:sp>
        <p:nvSpPr>
          <p:cNvPr id="1031" name="Down Arrow 1030">
            <a:extLst>
              <a:ext uri="{FF2B5EF4-FFF2-40B4-BE49-F238E27FC236}">
                <a16:creationId xmlns:a16="http://schemas.microsoft.com/office/drawing/2014/main" id="{8A43CD22-8852-9CA5-2C71-2B6C10E95905}"/>
              </a:ext>
            </a:extLst>
          </p:cNvPr>
          <p:cNvSpPr/>
          <p:nvPr/>
        </p:nvSpPr>
        <p:spPr>
          <a:xfrm>
            <a:off x="3339933" y="3105423"/>
            <a:ext cx="576570" cy="786987"/>
          </a:xfrm>
          <a:prstGeom prst="downArrow">
            <a:avLst>
              <a:gd name="adj1" fmla="val 42264"/>
              <a:gd name="adj2" fmla="val 60316"/>
            </a:avLst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7000">
                <a:schemeClr val="tx1">
                  <a:lumMod val="50000"/>
                  <a:lumOff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B41F510-6CB7-DC2C-F13C-085C6DBF25E6}"/>
              </a:ext>
            </a:extLst>
          </p:cNvPr>
          <p:cNvGrpSpPr/>
          <p:nvPr/>
        </p:nvGrpSpPr>
        <p:grpSpPr>
          <a:xfrm>
            <a:off x="3556555" y="3429000"/>
            <a:ext cx="3237066" cy="3237066"/>
            <a:chOff x="3656140" y="2862734"/>
            <a:chExt cx="3237066" cy="3237066"/>
          </a:xfrm>
        </p:grpSpPr>
        <p:sp>
          <p:nvSpPr>
            <p:cNvPr id="1038" name="TextBox 1037">
              <a:extLst>
                <a:ext uri="{FF2B5EF4-FFF2-40B4-BE49-F238E27FC236}">
                  <a16:creationId xmlns:a16="http://schemas.microsoft.com/office/drawing/2014/main" id="{D1EC4373-7A09-C56D-5481-CB2ECC78322A}"/>
                </a:ext>
              </a:extLst>
            </p:cNvPr>
            <p:cNvSpPr txBox="1"/>
            <p:nvPr/>
          </p:nvSpPr>
          <p:spPr>
            <a:xfrm>
              <a:off x="4282208" y="5584336"/>
              <a:ext cx="24572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i="1" dirty="0"/>
                <a:t>8</a:t>
              </a:r>
              <a:r>
                <a:rPr lang="en-US" dirty="0"/>
                <a:t> sites </a:t>
              </a:r>
              <a:r>
                <a:rPr lang="en-US" i="1" dirty="0"/>
                <a:t>x</a:t>
              </a:r>
              <a:r>
                <a:rPr lang="en-US" dirty="0"/>
                <a:t> </a:t>
              </a:r>
              <a:r>
                <a:rPr lang="en-US" b="1" i="1" dirty="0"/>
                <a:t>5</a:t>
              </a:r>
              <a:r>
                <a:rPr lang="en-US" dirty="0"/>
                <a:t> watersheds</a:t>
              </a:r>
            </a:p>
          </p:txBody>
        </p:sp>
        <p:pic>
          <p:nvPicPr>
            <p:cNvPr id="1041" name="Picture 1040" descr="A map of a river&#10;&#10;Description automatically generated">
              <a:extLst>
                <a:ext uri="{FF2B5EF4-FFF2-40B4-BE49-F238E27FC236}">
                  <a16:creationId xmlns:a16="http://schemas.microsoft.com/office/drawing/2014/main" id="{CA9CC31F-0DC9-55EA-1F52-5BF72A2ECDC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656140" y="2862734"/>
              <a:ext cx="3237066" cy="3237066"/>
            </a:xfrm>
            <a:prstGeom prst="rect">
              <a:avLst/>
            </a:prstGeom>
          </p:spPr>
        </p:pic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1E5C4935-B560-189C-DB12-40B4E2B02324}"/>
              </a:ext>
            </a:extLst>
          </p:cNvPr>
          <p:cNvSpPr/>
          <p:nvPr/>
        </p:nvSpPr>
        <p:spPr>
          <a:xfrm>
            <a:off x="7048082" y="4635974"/>
            <a:ext cx="2924833" cy="185317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26" name="Picture 2" descr="miniDOT USB Oxygen Logger | Precision Measurement Engineering">
            <a:extLst>
              <a:ext uri="{FF2B5EF4-FFF2-40B4-BE49-F238E27FC236}">
                <a16:creationId xmlns:a16="http://schemas.microsoft.com/office/drawing/2014/main" id="{99B5DD62-0396-C7BA-0D17-CBD9F927D8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8159" y="5136273"/>
            <a:ext cx="994966" cy="1269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868B0FE5-64A5-78AC-8A72-EF770730025D}"/>
              </a:ext>
            </a:extLst>
          </p:cNvPr>
          <p:cNvSpPr txBox="1"/>
          <p:nvPr/>
        </p:nvSpPr>
        <p:spPr>
          <a:xfrm>
            <a:off x="7092686" y="4679894"/>
            <a:ext cx="15054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DO and pressure at all sites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8B056D2-24B7-D42D-07AC-56BAFD1FD19F}"/>
              </a:ext>
            </a:extLst>
          </p:cNvPr>
          <p:cNvSpPr txBox="1"/>
          <p:nvPr/>
        </p:nvSpPr>
        <p:spPr>
          <a:xfrm>
            <a:off x="8397834" y="5965926"/>
            <a:ext cx="16456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Water quality at highest-order site</a:t>
            </a:r>
          </a:p>
        </p:txBody>
      </p:sp>
      <p:pic>
        <p:nvPicPr>
          <p:cNvPr id="1028" name="Picture 4" descr="Multiparameter Water Quality Sonde for Unattended Monitoring | ysi.com">
            <a:extLst>
              <a:ext uri="{FF2B5EF4-FFF2-40B4-BE49-F238E27FC236}">
                <a16:creationId xmlns:a16="http://schemas.microsoft.com/office/drawing/2014/main" id="{157ECEA6-5BEA-AFEC-EFD3-631183BBA2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8585" y="4824088"/>
            <a:ext cx="1133743" cy="1133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7" name="Down Arrow 1026">
            <a:extLst>
              <a:ext uri="{FF2B5EF4-FFF2-40B4-BE49-F238E27FC236}">
                <a16:creationId xmlns:a16="http://schemas.microsoft.com/office/drawing/2014/main" id="{4040A2F8-1478-1DD2-8D92-C01F57A5EF40}"/>
              </a:ext>
            </a:extLst>
          </p:cNvPr>
          <p:cNvSpPr/>
          <p:nvPr/>
        </p:nvSpPr>
        <p:spPr>
          <a:xfrm rot="10800000">
            <a:off x="8063489" y="3087136"/>
            <a:ext cx="638808" cy="1524864"/>
          </a:xfrm>
          <a:prstGeom prst="downArrow">
            <a:avLst>
              <a:gd name="adj1" fmla="val 42264"/>
              <a:gd name="adj2" fmla="val 60316"/>
            </a:avLst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7000">
                <a:schemeClr val="tx1">
                  <a:lumMod val="50000"/>
                  <a:lumOff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0" name="Down Arrow 1029">
            <a:extLst>
              <a:ext uri="{FF2B5EF4-FFF2-40B4-BE49-F238E27FC236}">
                <a16:creationId xmlns:a16="http://schemas.microsoft.com/office/drawing/2014/main" id="{DE39F94B-492D-30D0-B4BA-01B41A67D230}"/>
              </a:ext>
            </a:extLst>
          </p:cNvPr>
          <p:cNvSpPr/>
          <p:nvPr/>
        </p:nvSpPr>
        <p:spPr>
          <a:xfrm>
            <a:off x="11535478" y="3164047"/>
            <a:ext cx="672617" cy="784701"/>
          </a:xfrm>
          <a:prstGeom prst="downArrow">
            <a:avLst>
              <a:gd name="adj1" fmla="val 42264"/>
              <a:gd name="adj2" fmla="val 60316"/>
            </a:avLst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7000">
                <a:schemeClr val="tx1">
                  <a:lumMod val="50000"/>
                  <a:lumOff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6" name="Picture 1035" descr="A diagram of a map&#10;&#10;Description automatically generated">
            <a:extLst>
              <a:ext uri="{FF2B5EF4-FFF2-40B4-BE49-F238E27FC236}">
                <a16:creationId xmlns:a16="http://schemas.microsoft.com/office/drawing/2014/main" id="{935B434A-AEE7-6059-9720-A082DDE949BC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65371" t="54405"/>
          <a:stretch/>
        </p:blipFill>
        <p:spPr>
          <a:xfrm>
            <a:off x="10287143" y="3959365"/>
            <a:ext cx="3169289" cy="2716522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E8241FF9-998A-2715-7050-BC20AA00BBEF}"/>
              </a:ext>
            </a:extLst>
          </p:cNvPr>
          <p:cNvGrpSpPr/>
          <p:nvPr/>
        </p:nvGrpSpPr>
        <p:grpSpPr>
          <a:xfrm>
            <a:off x="7054917" y="422900"/>
            <a:ext cx="5944615" cy="2909095"/>
            <a:chOff x="7180538" y="4081168"/>
            <a:chExt cx="5944615" cy="2909095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29B5B9DF-D009-9EE1-50E4-1DF379C214EB}"/>
                </a:ext>
              </a:extLst>
            </p:cNvPr>
            <p:cNvSpPr/>
            <p:nvPr/>
          </p:nvSpPr>
          <p:spPr>
            <a:xfrm>
              <a:off x="7180538" y="4306465"/>
              <a:ext cx="5944615" cy="242850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44" name="Picture 1043" descr="A map of a river&#10;&#10;Description automatically generated with medium confidence">
              <a:extLst>
                <a:ext uri="{FF2B5EF4-FFF2-40B4-BE49-F238E27FC236}">
                  <a16:creationId xmlns:a16="http://schemas.microsoft.com/office/drawing/2014/main" id="{2C95FD33-639E-2870-C854-D33729CBC0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279322" y="4081168"/>
              <a:ext cx="5818189" cy="2909095"/>
            </a:xfrm>
            <a:prstGeom prst="rect">
              <a:avLst/>
            </a:prstGeom>
          </p:spPr>
        </p:pic>
      </p:grpSp>
      <p:sp>
        <p:nvSpPr>
          <p:cNvPr id="60" name="Rectangle 59">
            <a:extLst>
              <a:ext uri="{FF2B5EF4-FFF2-40B4-BE49-F238E27FC236}">
                <a16:creationId xmlns:a16="http://schemas.microsoft.com/office/drawing/2014/main" id="{7F4D36CC-E793-599B-2893-A76171CF9374}"/>
              </a:ext>
            </a:extLst>
          </p:cNvPr>
          <p:cNvSpPr/>
          <p:nvPr/>
        </p:nvSpPr>
        <p:spPr>
          <a:xfrm>
            <a:off x="7217552" y="3621246"/>
            <a:ext cx="2439257" cy="451495"/>
          </a:xfrm>
          <a:prstGeom prst="rect">
            <a:avLst/>
          </a:prstGeom>
          <a:solidFill>
            <a:schemeClr val="bg1">
              <a:alpha val="8249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streamMetabolizer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F37A5DA-0FB7-44C2-43AB-D527830BD661}"/>
              </a:ext>
            </a:extLst>
          </p:cNvPr>
          <p:cNvSpPr txBox="1"/>
          <p:nvPr/>
        </p:nvSpPr>
        <p:spPr>
          <a:xfrm>
            <a:off x="11542959" y="6657108"/>
            <a:ext cx="3169290" cy="646331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Future </a:t>
            </a:r>
            <a:r>
              <a:rPr lang="en-US" b="1" dirty="0" err="1"/>
              <a:t>Modex</a:t>
            </a:r>
            <a:r>
              <a:rPr lang="en-US" b="1" dirty="0"/>
              <a:t> : </a:t>
            </a:r>
            <a:r>
              <a:rPr lang="en-US" dirty="0"/>
              <a:t>Model evaluation: </a:t>
            </a:r>
            <a:r>
              <a:rPr lang="en-US" b="1" dirty="0"/>
              <a:t>ST-3A</a:t>
            </a:r>
            <a:r>
              <a:rPr lang="en-US" dirty="0"/>
              <a:t> and </a:t>
            </a:r>
            <a:r>
              <a:rPr lang="en-US" b="1" dirty="0"/>
              <a:t>ST-1A </a:t>
            </a:r>
          </a:p>
        </p:txBody>
      </p:sp>
      <p:sp>
        <p:nvSpPr>
          <p:cNvPr id="32" name="Freeform 31">
            <a:extLst>
              <a:ext uri="{FF2B5EF4-FFF2-40B4-BE49-F238E27FC236}">
                <a16:creationId xmlns:a16="http://schemas.microsoft.com/office/drawing/2014/main" id="{89857E06-1FA4-9254-10E0-D2EFEEB678CD}"/>
              </a:ext>
            </a:extLst>
          </p:cNvPr>
          <p:cNvSpPr/>
          <p:nvPr/>
        </p:nvSpPr>
        <p:spPr>
          <a:xfrm>
            <a:off x="10887075" y="6522879"/>
            <a:ext cx="657010" cy="435132"/>
          </a:xfrm>
          <a:custGeom>
            <a:avLst/>
            <a:gdLst>
              <a:gd name="connsiteX0" fmla="*/ 0 w 1614488"/>
              <a:gd name="connsiteY0" fmla="*/ 0 h 780561"/>
              <a:gd name="connsiteX1" fmla="*/ 385763 w 1614488"/>
              <a:gd name="connsiteY1" fmla="*/ 671513 h 780561"/>
              <a:gd name="connsiteX2" fmla="*/ 1614488 w 1614488"/>
              <a:gd name="connsiteY2" fmla="*/ 771525 h 780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14488" h="780561">
                <a:moveTo>
                  <a:pt x="0" y="0"/>
                </a:moveTo>
                <a:cubicBezTo>
                  <a:pt x="58341" y="271463"/>
                  <a:pt x="116682" y="542926"/>
                  <a:pt x="385763" y="671513"/>
                </a:cubicBezTo>
                <a:cubicBezTo>
                  <a:pt x="654844" y="800101"/>
                  <a:pt x="1134666" y="785813"/>
                  <a:pt x="1614488" y="771525"/>
                </a:cubicBezTo>
              </a:path>
            </a:pathLst>
          </a:custGeom>
          <a:noFill/>
          <a:ln w="34925">
            <a:tailEnd type="stealth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4661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028118B-58F4-8B5F-6D61-A1655B7A4A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752600"/>
            <a:ext cx="7772400" cy="3352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7630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CE6145C4-A4DE-70D4-D9C6-04365C3052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449629"/>
            <a:ext cx="7772400" cy="3958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132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1307</TotalTime>
  <Words>102</Words>
  <Application>Microsoft Macintosh PowerPoint</Application>
  <PresentationFormat>Widescreen</PresentationFormat>
  <Paragraphs>21</Paragraphs>
  <Slides>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Regier, Peter J</dc:creator>
  <cp:lastModifiedBy>Regier, Peter J</cp:lastModifiedBy>
  <cp:revision>1</cp:revision>
  <dcterms:created xsi:type="dcterms:W3CDTF">2024-05-16T20:55:31Z</dcterms:created>
  <dcterms:modified xsi:type="dcterms:W3CDTF">2024-06-21T22:48:55Z</dcterms:modified>
</cp:coreProperties>
</file>